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103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83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98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192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82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59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02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399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36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72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626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04E2-89D4-472E-8BCC-5623AF5CA0E9}" type="datetimeFigureOut">
              <a:rPr lang="pt-PT" smtClean="0"/>
              <a:t>16-10-2019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B443-D78F-497B-8CDC-51692FBC2DF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64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819529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63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no Ecrã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</cp:revision>
  <dcterms:created xsi:type="dcterms:W3CDTF">2019-10-16T11:50:21Z</dcterms:created>
  <dcterms:modified xsi:type="dcterms:W3CDTF">2019-10-16T11:50:58Z</dcterms:modified>
</cp:coreProperties>
</file>